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6" r:id="rId1"/>
  </p:sldMasterIdLst>
  <p:notesMasterIdLst>
    <p:notesMasterId r:id="rId10"/>
  </p:notesMasterIdLst>
  <p:sldIdLst>
    <p:sldId id="256" r:id="rId2"/>
    <p:sldId id="259" r:id="rId3"/>
    <p:sldId id="264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yst layou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yst layout 1 - Markering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yst layout 1 - Markering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yst layout 1 - Markering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Tema til typografi 1 - Markering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Mellemlayou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6D9F66E-5EB9-4882-86FB-DCBF35E3C3E4}" styleName="Mellemlayout 4 - Markering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image" Target="../media/image4.jp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image" Target="../media/image4.jp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BE37EB-5249-4C4E-AB98-AB74F6980FD2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A1F22CA0-10C0-4751-BD20-F99328086D54}">
      <dgm:prSet phldrT="[Tekst]"/>
      <dgm:spPr/>
      <dgm:t>
        <a:bodyPr/>
        <a:lstStyle/>
        <a:p>
          <a:r>
            <a:rPr lang="da-DK" dirty="0"/>
            <a:t>Alt data</a:t>
          </a:r>
        </a:p>
      </dgm:t>
    </dgm:pt>
    <dgm:pt modelId="{C92EE923-1187-450E-B255-C09ADA443927}" type="parTrans" cxnId="{97E1BD9A-4506-46C7-A002-B40C092A757C}">
      <dgm:prSet/>
      <dgm:spPr/>
      <dgm:t>
        <a:bodyPr/>
        <a:lstStyle/>
        <a:p>
          <a:endParaRPr lang="da-DK"/>
        </a:p>
      </dgm:t>
    </dgm:pt>
    <dgm:pt modelId="{18DC9334-8339-40CF-8232-5CA2E1C17644}" type="sibTrans" cxnId="{97E1BD9A-4506-46C7-A002-B40C092A757C}">
      <dgm:prSet/>
      <dgm:spPr/>
      <dgm:t>
        <a:bodyPr/>
        <a:lstStyle/>
        <a:p>
          <a:endParaRPr lang="da-DK"/>
        </a:p>
      </dgm:t>
    </dgm:pt>
    <dgm:pt modelId="{D6E60F18-D051-49B1-A984-01C1A02AE638}">
      <dgm:prSet phldrT="[Tekst]"/>
      <dgm:spPr/>
      <dgm:t>
        <a:bodyPr/>
        <a:lstStyle/>
        <a:p>
          <a:r>
            <a:rPr lang="da-DK" dirty="0"/>
            <a:t>Holland 21/22</a:t>
          </a:r>
        </a:p>
      </dgm:t>
    </dgm:pt>
    <dgm:pt modelId="{355B4892-91CD-40D6-BE42-5CF39EDE7355}" type="parTrans" cxnId="{35B21912-FC8B-483F-9501-FF8EC9CD7F29}">
      <dgm:prSet/>
      <dgm:spPr/>
      <dgm:t>
        <a:bodyPr/>
        <a:lstStyle/>
        <a:p>
          <a:endParaRPr lang="da-DK"/>
        </a:p>
      </dgm:t>
    </dgm:pt>
    <dgm:pt modelId="{5952004D-C4B8-4D4F-9D5B-D9283F7D6E03}" type="sibTrans" cxnId="{35B21912-FC8B-483F-9501-FF8EC9CD7F29}">
      <dgm:prSet/>
      <dgm:spPr/>
      <dgm:t>
        <a:bodyPr/>
        <a:lstStyle/>
        <a:p>
          <a:endParaRPr lang="da-DK"/>
        </a:p>
      </dgm:t>
    </dgm:pt>
    <dgm:pt modelId="{A0CB9BB0-9235-4CE9-80B5-E0D19D96DDCC}">
      <dgm:prSet phldrT="[Tekst]"/>
      <dgm:spPr/>
      <dgm:t>
        <a:bodyPr/>
        <a:lstStyle/>
        <a:p>
          <a:r>
            <a:rPr lang="da-DK" dirty="0"/>
            <a:t>Holland 22-</a:t>
          </a:r>
        </a:p>
      </dgm:t>
    </dgm:pt>
    <dgm:pt modelId="{9F01356D-EB2E-46E4-ACC1-FAE392D6CA1D}" type="parTrans" cxnId="{EDFA20AC-CE24-4137-BC82-5C7C369D84E0}">
      <dgm:prSet/>
      <dgm:spPr/>
      <dgm:t>
        <a:bodyPr/>
        <a:lstStyle/>
        <a:p>
          <a:endParaRPr lang="da-DK"/>
        </a:p>
      </dgm:t>
    </dgm:pt>
    <dgm:pt modelId="{D22D5FE4-B5A8-45F9-8790-E21CCB7E9536}" type="sibTrans" cxnId="{EDFA20AC-CE24-4137-BC82-5C7C369D84E0}">
      <dgm:prSet/>
      <dgm:spPr/>
      <dgm:t>
        <a:bodyPr/>
        <a:lstStyle/>
        <a:p>
          <a:endParaRPr lang="da-DK"/>
        </a:p>
      </dgm:t>
    </dgm:pt>
    <dgm:pt modelId="{CCDE8C11-E158-4318-B1B2-05F41344B60B}">
      <dgm:prSet phldrT="[Tekst]"/>
      <dgm:spPr/>
      <dgm:t>
        <a:bodyPr/>
        <a:lstStyle/>
        <a:p>
          <a:r>
            <a:rPr lang="da-DK" dirty="0"/>
            <a:t>Polen</a:t>
          </a:r>
        </a:p>
      </dgm:t>
    </dgm:pt>
    <dgm:pt modelId="{83F43CCC-2C6E-43E1-9A41-121C591A4A25}" type="parTrans" cxnId="{77C4564E-987E-445D-AD00-854E67A86342}">
      <dgm:prSet/>
      <dgm:spPr/>
      <dgm:t>
        <a:bodyPr/>
        <a:lstStyle/>
        <a:p>
          <a:endParaRPr lang="da-DK"/>
        </a:p>
      </dgm:t>
    </dgm:pt>
    <dgm:pt modelId="{0285F43D-ABF0-44DF-9E03-442F5520D4CF}" type="sibTrans" cxnId="{77C4564E-987E-445D-AD00-854E67A86342}">
      <dgm:prSet/>
      <dgm:spPr/>
      <dgm:t>
        <a:bodyPr/>
        <a:lstStyle/>
        <a:p>
          <a:endParaRPr lang="da-DK"/>
        </a:p>
      </dgm:t>
    </dgm:pt>
    <dgm:pt modelId="{7436D630-1FF6-4D07-97D7-FAEB251A6C76}">
      <dgm:prSet phldrT="[Tekst]"/>
      <dgm:spPr/>
      <dgm:t>
        <a:bodyPr/>
        <a:lstStyle/>
        <a:p>
          <a:r>
            <a:rPr lang="da-DK" dirty="0"/>
            <a:t>Polen 21/22</a:t>
          </a:r>
        </a:p>
      </dgm:t>
    </dgm:pt>
    <dgm:pt modelId="{D3C291DD-49C3-4CFB-829C-07A57B41BF3F}" type="parTrans" cxnId="{AE67BBAE-531C-4F0F-BE79-54EE59F8DC2A}">
      <dgm:prSet/>
      <dgm:spPr/>
      <dgm:t>
        <a:bodyPr/>
        <a:lstStyle/>
        <a:p>
          <a:endParaRPr lang="da-DK"/>
        </a:p>
      </dgm:t>
    </dgm:pt>
    <dgm:pt modelId="{CED5309A-7910-448A-9DC8-FA82B066F238}" type="sibTrans" cxnId="{AE67BBAE-531C-4F0F-BE79-54EE59F8DC2A}">
      <dgm:prSet/>
      <dgm:spPr/>
      <dgm:t>
        <a:bodyPr/>
        <a:lstStyle/>
        <a:p>
          <a:endParaRPr lang="da-DK"/>
        </a:p>
      </dgm:t>
    </dgm:pt>
    <dgm:pt modelId="{A0D5B5B8-72B2-4F80-9110-EBDE83581309}">
      <dgm:prSet phldrT="[Tekst]"/>
      <dgm:spPr/>
      <dgm:t>
        <a:bodyPr/>
        <a:lstStyle/>
        <a:p>
          <a:r>
            <a:rPr lang="da-DK" dirty="0"/>
            <a:t>Holland</a:t>
          </a:r>
        </a:p>
      </dgm:t>
    </dgm:pt>
    <dgm:pt modelId="{F4836B16-98E0-4D7D-AA98-33C189FD2792}" type="sibTrans" cxnId="{4413746E-F369-4A86-8B62-3E3694FF6BC6}">
      <dgm:prSet/>
      <dgm:spPr/>
      <dgm:t>
        <a:bodyPr/>
        <a:lstStyle/>
        <a:p>
          <a:endParaRPr lang="da-DK"/>
        </a:p>
      </dgm:t>
    </dgm:pt>
    <dgm:pt modelId="{48E8AEE0-E30F-4108-AFBF-D42587121168}" type="parTrans" cxnId="{4413746E-F369-4A86-8B62-3E3694FF6BC6}">
      <dgm:prSet/>
      <dgm:spPr/>
      <dgm:t>
        <a:bodyPr/>
        <a:lstStyle/>
        <a:p>
          <a:endParaRPr lang="da-DK"/>
        </a:p>
      </dgm:t>
    </dgm:pt>
    <dgm:pt modelId="{213C345E-3677-48F9-8478-9488CA0126D5}">
      <dgm:prSet phldrT="[Tekst]"/>
      <dgm:spPr/>
      <dgm:t>
        <a:bodyPr/>
        <a:lstStyle/>
        <a:p>
          <a:r>
            <a:rPr lang="da-DK" dirty="0"/>
            <a:t>Polen 22-</a:t>
          </a:r>
        </a:p>
      </dgm:t>
    </dgm:pt>
    <dgm:pt modelId="{DAC9F0B7-7BA9-4067-BDCD-328BD360457E}" type="parTrans" cxnId="{F9C6838C-77D7-45F7-A3A0-03699795ED2A}">
      <dgm:prSet/>
      <dgm:spPr/>
      <dgm:t>
        <a:bodyPr/>
        <a:lstStyle/>
        <a:p>
          <a:endParaRPr lang="da-DK"/>
        </a:p>
      </dgm:t>
    </dgm:pt>
    <dgm:pt modelId="{0F2F175C-07E4-49C1-9134-819D19B14B41}" type="sibTrans" cxnId="{F9C6838C-77D7-45F7-A3A0-03699795ED2A}">
      <dgm:prSet/>
      <dgm:spPr/>
      <dgm:t>
        <a:bodyPr/>
        <a:lstStyle/>
        <a:p>
          <a:endParaRPr lang="da-DK"/>
        </a:p>
      </dgm:t>
    </dgm:pt>
    <dgm:pt modelId="{F98DE7A2-2997-415D-9D94-5D4B37045EA9}" type="pres">
      <dgm:prSet presAssocID="{21BE37EB-5249-4C4E-AB98-AB74F6980FD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C97E7F6-DE85-4607-A8E4-A0E46B55630A}" type="pres">
      <dgm:prSet presAssocID="{A1F22CA0-10C0-4751-BD20-F99328086D54}" presName="hierRoot1" presStyleCnt="0"/>
      <dgm:spPr/>
    </dgm:pt>
    <dgm:pt modelId="{E94500BC-D1B2-4E06-825F-F9C987C8285D}" type="pres">
      <dgm:prSet presAssocID="{A1F22CA0-10C0-4751-BD20-F99328086D54}" presName="composite" presStyleCnt="0"/>
      <dgm:spPr/>
    </dgm:pt>
    <dgm:pt modelId="{D8545913-5AA3-419A-9DA8-F5CE4D56D657}" type="pres">
      <dgm:prSet presAssocID="{A1F22CA0-10C0-4751-BD20-F99328086D54}" presName="image" presStyleLbl="node0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extLst>
        <a:ext uri="{E40237B7-FDA0-4F09-8148-C483321AD2D9}">
          <dgm14:cNvPr xmlns:dgm14="http://schemas.microsoft.com/office/drawing/2010/diagram" id="0" name="" descr="Fodbold i port under kaktuslys"/>
        </a:ext>
      </dgm:extLst>
    </dgm:pt>
    <dgm:pt modelId="{3B8626D5-9B54-4E98-B0E0-6979A5E9BB9F}" type="pres">
      <dgm:prSet presAssocID="{A1F22CA0-10C0-4751-BD20-F99328086D54}" presName="text" presStyleLbl="revTx" presStyleIdx="0" presStyleCnt="7">
        <dgm:presLayoutVars>
          <dgm:chPref val="3"/>
        </dgm:presLayoutVars>
      </dgm:prSet>
      <dgm:spPr/>
    </dgm:pt>
    <dgm:pt modelId="{6752D1B1-9283-414D-B837-AC2F3DAD9389}" type="pres">
      <dgm:prSet presAssocID="{A1F22CA0-10C0-4751-BD20-F99328086D54}" presName="hierChild2" presStyleCnt="0"/>
      <dgm:spPr/>
    </dgm:pt>
    <dgm:pt modelId="{2BE6E76D-98B7-4983-8CBE-05A918E2E82B}" type="pres">
      <dgm:prSet presAssocID="{48E8AEE0-E30F-4108-AFBF-D42587121168}" presName="Name10" presStyleLbl="parChTrans1D2" presStyleIdx="0" presStyleCnt="2"/>
      <dgm:spPr/>
    </dgm:pt>
    <dgm:pt modelId="{D4CDF39F-0BD8-4C24-875E-B5027B5F8B1B}" type="pres">
      <dgm:prSet presAssocID="{A0D5B5B8-72B2-4F80-9110-EBDE83581309}" presName="hierRoot2" presStyleCnt="0"/>
      <dgm:spPr/>
    </dgm:pt>
    <dgm:pt modelId="{1D9B14D8-B125-44B9-918C-3A366272EF15}" type="pres">
      <dgm:prSet presAssocID="{A0D5B5B8-72B2-4F80-9110-EBDE83581309}" presName="composite2" presStyleCnt="0"/>
      <dgm:spPr/>
    </dgm:pt>
    <dgm:pt modelId="{BC8C228B-D616-4192-A5A5-BA1B12071BA3}" type="pres">
      <dgm:prSet presAssocID="{A0D5B5B8-72B2-4F80-9110-EBDE83581309}" presName="image2" presStyleLbl="node2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 sparkset i net"/>
        </a:ext>
      </dgm:extLst>
    </dgm:pt>
    <dgm:pt modelId="{A3257D88-C575-419E-987E-0CC265BB5DF7}" type="pres">
      <dgm:prSet presAssocID="{A0D5B5B8-72B2-4F80-9110-EBDE83581309}" presName="text2" presStyleLbl="revTx" presStyleIdx="1" presStyleCnt="7">
        <dgm:presLayoutVars>
          <dgm:chPref val="3"/>
        </dgm:presLayoutVars>
      </dgm:prSet>
      <dgm:spPr/>
    </dgm:pt>
    <dgm:pt modelId="{292F7884-BBC4-4D53-B936-132893FFCF4A}" type="pres">
      <dgm:prSet presAssocID="{A0D5B5B8-72B2-4F80-9110-EBDE83581309}" presName="hierChild3" presStyleCnt="0"/>
      <dgm:spPr/>
    </dgm:pt>
    <dgm:pt modelId="{232F0510-C915-43C6-997F-A88BCBA524BF}" type="pres">
      <dgm:prSet presAssocID="{355B4892-91CD-40D6-BE42-5CF39EDE7355}" presName="Name17" presStyleLbl="parChTrans1D3" presStyleIdx="0" presStyleCnt="4"/>
      <dgm:spPr/>
    </dgm:pt>
    <dgm:pt modelId="{9325F50D-08E5-4F9C-8B9B-31A06D220E08}" type="pres">
      <dgm:prSet presAssocID="{D6E60F18-D051-49B1-A984-01C1A02AE638}" presName="hierRoot3" presStyleCnt="0"/>
      <dgm:spPr/>
    </dgm:pt>
    <dgm:pt modelId="{DBCCC455-9586-4A99-B7C3-035C9EC9680B}" type="pres">
      <dgm:prSet presAssocID="{D6E60F18-D051-49B1-A984-01C1A02AE638}" presName="composite3" presStyleCnt="0"/>
      <dgm:spPr/>
    </dgm:pt>
    <dgm:pt modelId="{D90C6D61-E02A-48B9-A8A0-506AC5DF2D4E}" type="pres">
      <dgm:prSet presAssocID="{D6E60F18-D051-49B1-A984-01C1A02AE638}" presName="image3" presStyleLbl="node3" presStyleIdx="0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extLst>
        <a:ext uri="{E40237B7-FDA0-4F09-8148-C483321AD2D9}">
          <dgm14:cNvPr xmlns:dgm14="http://schemas.microsoft.com/office/drawing/2010/diagram" id="0" name="" descr="Fodboldspiller står på en bane med fod på amerikansk fodbold og underholdt publikum"/>
        </a:ext>
      </dgm:extLst>
    </dgm:pt>
    <dgm:pt modelId="{C6F7FCE2-CC09-4800-B0B6-634702AE1565}" type="pres">
      <dgm:prSet presAssocID="{D6E60F18-D051-49B1-A984-01C1A02AE638}" presName="text3" presStyleLbl="revTx" presStyleIdx="2" presStyleCnt="7">
        <dgm:presLayoutVars>
          <dgm:chPref val="3"/>
        </dgm:presLayoutVars>
      </dgm:prSet>
      <dgm:spPr/>
    </dgm:pt>
    <dgm:pt modelId="{A9560E1B-3E28-48E0-B279-3007664BF2D9}" type="pres">
      <dgm:prSet presAssocID="{D6E60F18-D051-49B1-A984-01C1A02AE638}" presName="hierChild4" presStyleCnt="0"/>
      <dgm:spPr/>
    </dgm:pt>
    <dgm:pt modelId="{E0E080D0-960B-4FB5-8340-67907CD1C071}" type="pres">
      <dgm:prSet presAssocID="{9F01356D-EB2E-46E4-ACC1-FAE392D6CA1D}" presName="Name17" presStyleLbl="parChTrans1D3" presStyleIdx="1" presStyleCnt="4"/>
      <dgm:spPr/>
    </dgm:pt>
    <dgm:pt modelId="{345F873A-6668-45B0-B23F-34DBB03B51B6}" type="pres">
      <dgm:prSet presAssocID="{A0CB9BB0-9235-4CE9-80B5-E0D19D96DDCC}" presName="hierRoot3" presStyleCnt="0"/>
      <dgm:spPr/>
    </dgm:pt>
    <dgm:pt modelId="{60CCFD59-D328-497B-BEC7-3B9DC89B6442}" type="pres">
      <dgm:prSet presAssocID="{A0CB9BB0-9235-4CE9-80B5-E0D19D96DDCC}" presName="composite3" presStyleCnt="0"/>
      <dgm:spPr/>
    </dgm:pt>
    <dgm:pt modelId="{49E90262-96F7-438E-A5F4-105D03D03948}" type="pres">
      <dgm:prSet presAssocID="{A0CB9BB0-9235-4CE9-80B5-E0D19D96DDCC}" presName="image3" presStyleLbl="node3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Ung kvinde balancerer fodbold på panden"/>
        </a:ext>
      </dgm:extLst>
    </dgm:pt>
    <dgm:pt modelId="{A6E57D1E-5670-4D47-BE3B-19543191D50E}" type="pres">
      <dgm:prSet presAssocID="{A0CB9BB0-9235-4CE9-80B5-E0D19D96DDCC}" presName="text3" presStyleLbl="revTx" presStyleIdx="3" presStyleCnt="7">
        <dgm:presLayoutVars>
          <dgm:chPref val="3"/>
        </dgm:presLayoutVars>
      </dgm:prSet>
      <dgm:spPr/>
    </dgm:pt>
    <dgm:pt modelId="{99746E8C-0229-42AB-AB60-69774E58B847}" type="pres">
      <dgm:prSet presAssocID="{A0CB9BB0-9235-4CE9-80B5-E0D19D96DDCC}" presName="hierChild4" presStyleCnt="0"/>
      <dgm:spPr/>
    </dgm:pt>
    <dgm:pt modelId="{8CB70510-087C-48C8-B286-ECCA9F18BE47}" type="pres">
      <dgm:prSet presAssocID="{83F43CCC-2C6E-43E1-9A41-121C591A4A25}" presName="Name10" presStyleLbl="parChTrans1D2" presStyleIdx="1" presStyleCnt="2"/>
      <dgm:spPr/>
    </dgm:pt>
    <dgm:pt modelId="{A6F8FDF0-BADE-4DD1-8571-F45C0698345F}" type="pres">
      <dgm:prSet presAssocID="{CCDE8C11-E158-4318-B1B2-05F41344B60B}" presName="hierRoot2" presStyleCnt="0"/>
      <dgm:spPr/>
    </dgm:pt>
    <dgm:pt modelId="{EE39C2E3-A39A-479B-BD1B-B742E839204E}" type="pres">
      <dgm:prSet presAssocID="{CCDE8C11-E158-4318-B1B2-05F41344B60B}" presName="composite2" presStyleCnt="0"/>
      <dgm:spPr/>
    </dgm:pt>
    <dgm:pt modelId="{E5F62F81-A01E-4242-853C-549AE04E46EA}" type="pres">
      <dgm:prSet presAssocID="{CCDE8C11-E158-4318-B1B2-05F41344B60B}" presName="image2" presStyleLbl="node2" presStyleIdx="1" presStyleCnt="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extLst>
        <a:ext uri="{E40237B7-FDA0-4F09-8148-C483321AD2D9}">
          <dgm14:cNvPr xmlns:dgm14="http://schemas.microsoft.com/office/drawing/2010/diagram" id="0" name="" descr="Fodbold på græs under kaktuslys"/>
        </a:ext>
      </dgm:extLst>
    </dgm:pt>
    <dgm:pt modelId="{C6127A15-FA07-47E0-A921-8B777B6EFE9E}" type="pres">
      <dgm:prSet presAssocID="{CCDE8C11-E158-4318-B1B2-05F41344B60B}" presName="text2" presStyleLbl="revTx" presStyleIdx="4" presStyleCnt="7">
        <dgm:presLayoutVars>
          <dgm:chPref val="3"/>
        </dgm:presLayoutVars>
      </dgm:prSet>
      <dgm:spPr/>
    </dgm:pt>
    <dgm:pt modelId="{9AF48618-0758-4A9E-9F5D-B3A8CF15B5EB}" type="pres">
      <dgm:prSet presAssocID="{CCDE8C11-E158-4318-B1B2-05F41344B60B}" presName="hierChild3" presStyleCnt="0"/>
      <dgm:spPr/>
    </dgm:pt>
    <dgm:pt modelId="{2AC292B3-D066-44DA-93DF-484E50733981}" type="pres">
      <dgm:prSet presAssocID="{D3C291DD-49C3-4CFB-829C-07A57B41BF3F}" presName="Name17" presStyleLbl="parChTrans1D3" presStyleIdx="2" presStyleCnt="4"/>
      <dgm:spPr/>
    </dgm:pt>
    <dgm:pt modelId="{DD617495-0078-4866-BF33-ACFF6BC34EBD}" type="pres">
      <dgm:prSet presAssocID="{7436D630-1FF6-4D07-97D7-FAEB251A6C76}" presName="hierRoot3" presStyleCnt="0"/>
      <dgm:spPr/>
    </dgm:pt>
    <dgm:pt modelId="{5156EAFA-14A3-4412-AC0C-8010E24E099E}" type="pres">
      <dgm:prSet presAssocID="{7436D630-1FF6-4D07-97D7-FAEB251A6C76}" presName="composite3" presStyleCnt="0"/>
      <dgm:spPr/>
    </dgm:pt>
    <dgm:pt modelId="{7713E05F-E35A-4762-8A56-C94B9E992193}" type="pres">
      <dgm:prSet presAssocID="{7436D630-1FF6-4D07-97D7-FAEB251A6C76}" presName="image3" presStyleLbl="node3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 på hjørnebue af fodboldbane"/>
        </a:ext>
      </dgm:extLst>
    </dgm:pt>
    <dgm:pt modelId="{800D4D32-F41E-401B-BBE3-B9993809A1E1}" type="pres">
      <dgm:prSet presAssocID="{7436D630-1FF6-4D07-97D7-FAEB251A6C76}" presName="text3" presStyleLbl="revTx" presStyleIdx="5" presStyleCnt="7">
        <dgm:presLayoutVars>
          <dgm:chPref val="3"/>
        </dgm:presLayoutVars>
      </dgm:prSet>
      <dgm:spPr/>
    </dgm:pt>
    <dgm:pt modelId="{C7C3D058-82AD-416A-8084-167843189800}" type="pres">
      <dgm:prSet presAssocID="{7436D630-1FF6-4D07-97D7-FAEB251A6C76}" presName="hierChild4" presStyleCnt="0"/>
      <dgm:spPr/>
    </dgm:pt>
    <dgm:pt modelId="{8596C426-06A4-4FCE-ADE5-B4194703804C}" type="pres">
      <dgm:prSet presAssocID="{DAC9F0B7-7BA9-4067-BDCD-328BD360457E}" presName="Name17" presStyleLbl="parChTrans1D3" presStyleIdx="3" presStyleCnt="4"/>
      <dgm:spPr/>
    </dgm:pt>
    <dgm:pt modelId="{50C7D116-E647-4FF3-BC06-3D5167101E7D}" type="pres">
      <dgm:prSet presAssocID="{213C345E-3677-48F9-8478-9488CA0126D5}" presName="hierRoot3" presStyleCnt="0"/>
      <dgm:spPr/>
    </dgm:pt>
    <dgm:pt modelId="{18BF829F-48C7-4F55-9AD0-368225FD0E1A}" type="pres">
      <dgm:prSet presAssocID="{213C345E-3677-48F9-8478-9488CA0126D5}" presName="composite3" presStyleCnt="0"/>
      <dgm:spPr/>
    </dgm:pt>
    <dgm:pt modelId="{9F9199E9-752D-4461-86F2-5C2249211BE0}" type="pres">
      <dgm:prSet presAssocID="{213C345E-3677-48F9-8478-9488CA0126D5}" presName="image3" presStyleLbl="node3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spiller skyder straffe"/>
        </a:ext>
      </dgm:extLst>
    </dgm:pt>
    <dgm:pt modelId="{ED0EB3D2-11DC-4041-B3C4-9DCA74F531C2}" type="pres">
      <dgm:prSet presAssocID="{213C345E-3677-48F9-8478-9488CA0126D5}" presName="text3" presStyleLbl="revTx" presStyleIdx="6" presStyleCnt="7">
        <dgm:presLayoutVars>
          <dgm:chPref val="3"/>
        </dgm:presLayoutVars>
      </dgm:prSet>
      <dgm:spPr/>
    </dgm:pt>
    <dgm:pt modelId="{0B6B11A2-279F-4C4F-A12A-CE1CA6185D18}" type="pres">
      <dgm:prSet presAssocID="{213C345E-3677-48F9-8478-9488CA0126D5}" presName="hierChild4" presStyleCnt="0"/>
      <dgm:spPr/>
    </dgm:pt>
  </dgm:ptLst>
  <dgm:cxnLst>
    <dgm:cxn modelId="{35B21912-FC8B-483F-9501-FF8EC9CD7F29}" srcId="{A0D5B5B8-72B2-4F80-9110-EBDE83581309}" destId="{D6E60F18-D051-49B1-A984-01C1A02AE638}" srcOrd="0" destOrd="0" parTransId="{355B4892-91CD-40D6-BE42-5CF39EDE7355}" sibTransId="{5952004D-C4B8-4D4F-9D5B-D9283F7D6E03}"/>
    <dgm:cxn modelId="{7038D01F-4334-4361-94B1-C9736C5231DB}" type="presOf" srcId="{A0CB9BB0-9235-4CE9-80B5-E0D19D96DDCC}" destId="{A6E57D1E-5670-4D47-BE3B-19543191D50E}" srcOrd="0" destOrd="0" presId="urn:microsoft.com/office/officeart/2009/layout/CirclePictureHierarchy"/>
    <dgm:cxn modelId="{56F9A022-5C22-4708-A27A-B90A9397EB07}" type="presOf" srcId="{48E8AEE0-E30F-4108-AFBF-D42587121168}" destId="{2BE6E76D-98B7-4983-8CBE-05A918E2E82B}" srcOrd="0" destOrd="0" presId="urn:microsoft.com/office/officeart/2009/layout/CirclePictureHierarchy"/>
    <dgm:cxn modelId="{6D0FFF24-66EE-4D18-8CD6-F2A2E61464BF}" type="presOf" srcId="{7436D630-1FF6-4D07-97D7-FAEB251A6C76}" destId="{800D4D32-F41E-401B-BBE3-B9993809A1E1}" srcOrd="0" destOrd="0" presId="urn:microsoft.com/office/officeart/2009/layout/CirclePictureHierarchy"/>
    <dgm:cxn modelId="{A2A10837-6494-438A-905D-C73DF681D05E}" type="presOf" srcId="{A0D5B5B8-72B2-4F80-9110-EBDE83581309}" destId="{A3257D88-C575-419E-987E-0CC265BB5DF7}" srcOrd="0" destOrd="0" presId="urn:microsoft.com/office/officeart/2009/layout/CirclePictureHierarchy"/>
    <dgm:cxn modelId="{21590738-22CC-42FC-A69C-A66383A0F9F9}" type="presOf" srcId="{9F01356D-EB2E-46E4-ACC1-FAE392D6CA1D}" destId="{E0E080D0-960B-4FB5-8340-67907CD1C071}" srcOrd="0" destOrd="0" presId="urn:microsoft.com/office/officeart/2009/layout/CirclePictureHierarchy"/>
    <dgm:cxn modelId="{378ECA5C-0CA5-4FE5-B432-04A647A829B2}" type="presOf" srcId="{21BE37EB-5249-4C4E-AB98-AB74F6980FD2}" destId="{F98DE7A2-2997-415D-9D94-5D4B37045EA9}" srcOrd="0" destOrd="0" presId="urn:microsoft.com/office/officeart/2009/layout/CirclePictureHierarchy"/>
    <dgm:cxn modelId="{C4C82464-A95E-4374-971C-55C7952B7ED3}" type="presOf" srcId="{213C345E-3677-48F9-8478-9488CA0126D5}" destId="{ED0EB3D2-11DC-4041-B3C4-9DCA74F531C2}" srcOrd="0" destOrd="0" presId="urn:microsoft.com/office/officeart/2009/layout/CirclePictureHierarchy"/>
    <dgm:cxn modelId="{A3DCC048-DE3F-4E10-8FFA-88AE925AA1DC}" type="presOf" srcId="{D6E60F18-D051-49B1-A984-01C1A02AE638}" destId="{C6F7FCE2-CC09-4800-B0B6-634702AE1565}" srcOrd="0" destOrd="0" presId="urn:microsoft.com/office/officeart/2009/layout/CirclePictureHierarchy"/>
    <dgm:cxn modelId="{4413746E-F369-4A86-8B62-3E3694FF6BC6}" srcId="{A1F22CA0-10C0-4751-BD20-F99328086D54}" destId="{A0D5B5B8-72B2-4F80-9110-EBDE83581309}" srcOrd="0" destOrd="0" parTransId="{48E8AEE0-E30F-4108-AFBF-D42587121168}" sibTransId="{F4836B16-98E0-4D7D-AA98-33C189FD2792}"/>
    <dgm:cxn modelId="{77C4564E-987E-445D-AD00-854E67A86342}" srcId="{A1F22CA0-10C0-4751-BD20-F99328086D54}" destId="{CCDE8C11-E158-4318-B1B2-05F41344B60B}" srcOrd="1" destOrd="0" parTransId="{83F43CCC-2C6E-43E1-9A41-121C591A4A25}" sibTransId="{0285F43D-ABF0-44DF-9E03-442F5520D4CF}"/>
    <dgm:cxn modelId="{53F41852-7FD3-4F63-BE2A-01C189E29655}" type="presOf" srcId="{DAC9F0B7-7BA9-4067-BDCD-328BD360457E}" destId="{8596C426-06A4-4FCE-ADE5-B4194703804C}" srcOrd="0" destOrd="0" presId="urn:microsoft.com/office/officeart/2009/layout/CirclePictureHierarchy"/>
    <dgm:cxn modelId="{2DDB5882-B019-4301-81CE-629D147338C9}" type="presOf" srcId="{D3C291DD-49C3-4CFB-829C-07A57B41BF3F}" destId="{2AC292B3-D066-44DA-93DF-484E50733981}" srcOrd="0" destOrd="0" presId="urn:microsoft.com/office/officeart/2009/layout/CirclePictureHierarchy"/>
    <dgm:cxn modelId="{62AC3E89-789C-47DB-943A-159EBC3AEC09}" type="presOf" srcId="{A1F22CA0-10C0-4751-BD20-F99328086D54}" destId="{3B8626D5-9B54-4E98-B0E0-6979A5E9BB9F}" srcOrd="0" destOrd="0" presId="urn:microsoft.com/office/officeart/2009/layout/CirclePictureHierarchy"/>
    <dgm:cxn modelId="{F9C6838C-77D7-45F7-A3A0-03699795ED2A}" srcId="{CCDE8C11-E158-4318-B1B2-05F41344B60B}" destId="{213C345E-3677-48F9-8478-9488CA0126D5}" srcOrd="1" destOrd="0" parTransId="{DAC9F0B7-7BA9-4067-BDCD-328BD360457E}" sibTransId="{0F2F175C-07E4-49C1-9134-819D19B14B41}"/>
    <dgm:cxn modelId="{C83A8594-3761-47BF-9C8E-A2A454F32246}" type="presOf" srcId="{83F43CCC-2C6E-43E1-9A41-121C591A4A25}" destId="{8CB70510-087C-48C8-B286-ECCA9F18BE47}" srcOrd="0" destOrd="0" presId="urn:microsoft.com/office/officeart/2009/layout/CirclePictureHierarchy"/>
    <dgm:cxn modelId="{97E1BD9A-4506-46C7-A002-B40C092A757C}" srcId="{21BE37EB-5249-4C4E-AB98-AB74F6980FD2}" destId="{A1F22CA0-10C0-4751-BD20-F99328086D54}" srcOrd="0" destOrd="0" parTransId="{C92EE923-1187-450E-B255-C09ADA443927}" sibTransId="{18DC9334-8339-40CF-8232-5CA2E1C17644}"/>
    <dgm:cxn modelId="{F348DC9C-4E9C-421B-9E05-D97F4D580F7C}" type="presOf" srcId="{CCDE8C11-E158-4318-B1B2-05F41344B60B}" destId="{C6127A15-FA07-47E0-A921-8B777B6EFE9E}" srcOrd="0" destOrd="0" presId="urn:microsoft.com/office/officeart/2009/layout/CirclePictureHierarchy"/>
    <dgm:cxn modelId="{EDFA20AC-CE24-4137-BC82-5C7C369D84E0}" srcId="{A0D5B5B8-72B2-4F80-9110-EBDE83581309}" destId="{A0CB9BB0-9235-4CE9-80B5-E0D19D96DDCC}" srcOrd="1" destOrd="0" parTransId="{9F01356D-EB2E-46E4-ACC1-FAE392D6CA1D}" sibTransId="{D22D5FE4-B5A8-45F9-8790-E21CCB7E9536}"/>
    <dgm:cxn modelId="{AE67BBAE-531C-4F0F-BE79-54EE59F8DC2A}" srcId="{CCDE8C11-E158-4318-B1B2-05F41344B60B}" destId="{7436D630-1FF6-4D07-97D7-FAEB251A6C76}" srcOrd="0" destOrd="0" parTransId="{D3C291DD-49C3-4CFB-829C-07A57B41BF3F}" sibTransId="{CED5309A-7910-448A-9DC8-FA82B066F238}"/>
    <dgm:cxn modelId="{3C19CFD2-A53B-4468-BA4C-2A6896590648}" type="presOf" srcId="{355B4892-91CD-40D6-BE42-5CF39EDE7355}" destId="{232F0510-C915-43C6-997F-A88BCBA524BF}" srcOrd="0" destOrd="0" presId="urn:microsoft.com/office/officeart/2009/layout/CirclePictureHierarchy"/>
    <dgm:cxn modelId="{1BD28668-E29E-40A4-BBF1-C4EE0CE4C390}" type="presParOf" srcId="{F98DE7A2-2997-415D-9D94-5D4B37045EA9}" destId="{9C97E7F6-DE85-4607-A8E4-A0E46B55630A}" srcOrd="0" destOrd="0" presId="urn:microsoft.com/office/officeart/2009/layout/CirclePictureHierarchy"/>
    <dgm:cxn modelId="{2DA512D7-5A58-434D-808A-75EECE948F1F}" type="presParOf" srcId="{9C97E7F6-DE85-4607-A8E4-A0E46B55630A}" destId="{E94500BC-D1B2-4E06-825F-F9C987C8285D}" srcOrd="0" destOrd="0" presId="urn:microsoft.com/office/officeart/2009/layout/CirclePictureHierarchy"/>
    <dgm:cxn modelId="{483DA511-9E34-4570-ACB6-C5EE5F6630F6}" type="presParOf" srcId="{E94500BC-D1B2-4E06-825F-F9C987C8285D}" destId="{D8545913-5AA3-419A-9DA8-F5CE4D56D657}" srcOrd="0" destOrd="0" presId="urn:microsoft.com/office/officeart/2009/layout/CirclePictureHierarchy"/>
    <dgm:cxn modelId="{FEF6EE56-1D86-45F9-B0B7-701A314D7077}" type="presParOf" srcId="{E94500BC-D1B2-4E06-825F-F9C987C8285D}" destId="{3B8626D5-9B54-4E98-B0E0-6979A5E9BB9F}" srcOrd="1" destOrd="0" presId="urn:microsoft.com/office/officeart/2009/layout/CirclePictureHierarchy"/>
    <dgm:cxn modelId="{743E92CF-DF70-4C37-A141-2CA6F34823F4}" type="presParOf" srcId="{9C97E7F6-DE85-4607-A8E4-A0E46B55630A}" destId="{6752D1B1-9283-414D-B837-AC2F3DAD9389}" srcOrd="1" destOrd="0" presId="urn:microsoft.com/office/officeart/2009/layout/CirclePictureHierarchy"/>
    <dgm:cxn modelId="{1BDE7F70-9C94-44E9-9A72-D4C30890E413}" type="presParOf" srcId="{6752D1B1-9283-414D-B837-AC2F3DAD9389}" destId="{2BE6E76D-98B7-4983-8CBE-05A918E2E82B}" srcOrd="0" destOrd="0" presId="urn:microsoft.com/office/officeart/2009/layout/CirclePictureHierarchy"/>
    <dgm:cxn modelId="{FB576E3D-6E93-4841-B7B9-5974B1A94CC5}" type="presParOf" srcId="{6752D1B1-9283-414D-B837-AC2F3DAD9389}" destId="{D4CDF39F-0BD8-4C24-875E-B5027B5F8B1B}" srcOrd="1" destOrd="0" presId="urn:microsoft.com/office/officeart/2009/layout/CirclePictureHierarchy"/>
    <dgm:cxn modelId="{DC2103ED-6AB7-47B9-91BA-EFF07666D287}" type="presParOf" srcId="{D4CDF39F-0BD8-4C24-875E-B5027B5F8B1B}" destId="{1D9B14D8-B125-44B9-918C-3A366272EF15}" srcOrd="0" destOrd="0" presId="urn:microsoft.com/office/officeart/2009/layout/CirclePictureHierarchy"/>
    <dgm:cxn modelId="{05FCF59D-41CB-4216-9824-210734931307}" type="presParOf" srcId="{1D9B14D8-B125-44B9-918C-3A366272EF15}" destId="{BC8C228B-D616-4192-A5A5-BA1B12071BA3}" srcOrd="0" destOrd="0" presId="urn:microsoft.com/office/officeart/2009/layout/CirclePictureHierarchy"/>
    <dgm:cxn modelId="{87AA0D89-791B-44A8-8C56-9F795CB63FE2}" type="presParOf" srcId="{1D9B14D8-B125-44B9-918C-3A366272EF15}" destId="{A3257D88-C575-419E-987E-0CC265BB5DF7}" srcOrd="1" destOrd="0" presId="urn:microsoft.com/office/officeart/2009/layout/CirclePictureHierarchy"/>
    <dgm:cxn modelId="{096382E0-95E7-4D5A-B13E-94D9EF9C670E}" type="presParOf" srcId="{D4CDF39F-0BD8-4C24-875E-B5027B5F8B1B}" destId="{292F7884-BBC4-4D53-B936-132893FFCF4A}" srcOrd="1" destOrd="0" presId="urn:microsoft.com/office/officeart/2009/layout/CirclePictureHierarchy"/>
    <dgm:cxn modelId="{8BD9332C-2AE9-49DF-AB3F-4C10A83A6B36}" type="presParOf" srcId="{292F7884-BBC4-4D53-B936-132893FFCF4A}" destId="{232F0510-C915-43C6-997F-A88BCBA524BF}" srcOrd="0" destOrd="0" presId="urn:microsoft.com/office/officeart/2009/layout/CirclePictureHierarchy"/>
    <dgm:cxn modelId="{E5A2F167-4892-4B04-A3AC-006C201D590B}" type="presParOf" srcId="{292F7884-BBC4-4D53-B936-132893FFCF4A}" destId="{9325F50D-08E5-4F9C-8B9B-31A06D220E08}" srcOrd="1" destOrd="0" presId="urn:microsoft.com/office/officeart/2009/layout/CirclePictureHierarchy"/>
    <dgm:cxn modelId="{892391D8-BFD9-4118-AA58-8D72A36C3B7A}" type="presParOf" srcId="{9325F50D-08E5-4F9C-8B9B-31A06D220E08}" destId="{DBCCC455-9586-4A99-B7C3-035C9EC9680B}" srcOrd="0" destOrd="0" presId="urn:microsoft.com/office/officeart/2009/layout/CirclePictureHierarchy"/>
    <dgm:cxn modelId="{40042A82-B259-4B4C-81D4-CEE0E44C4E66}" type="presParOf" srcId="{DBCCC455-9586-4A99-B7C3-035C9EC9680B}" destId="{D90C6D61-E02A-48B9-A8A0-506AC5DF2D4E}" srcOrd="0" destOrd="0" presId="urn:microsoft.com/office/officeart/2009/layout/CirclePictureHierarchy"/>
    <dgm:cxn modelId="{51437B46-4867-4665-98AC-3EF963BACD94}" type="presParOf" srcId="{DBCCC455-9586-4A99-B7C3-035C9EC9680B}" destId="{C6F7FCE2-CC09-4800-B0B6-634702AE1565}" srcOrd="1" destOrd="0" presId="urn:microsoft.com/office/officeart/2009/layout/CirclePictureHierarchy"/>
    <dgm:cxn modelId="{6E833287-3C25-4D32-A5F3-3A0911105424}" type="presParOf" srcId="{9325F50D-08E5-4F9C-8B9B-31A06D220E08}" destId="{A9560E1B-3E28-48E0-B279-3007664BF2D9}" srcOrd="1" destOrd="0" presId="urn:microsoft.com/office/officeart/2009/layout/CirclePictureHierarchy"/>
    <dgm:cxn modelId="{5D02B746-0712-4E1C-9D8E-4641A9567EB6}" type="presParOf" srcId="{292F7884-BBC4-4D53-B936-132893FFCF4A}" destId="{E0E080D0-960B-4FB5-8340-67907CD1C071}" srcOrd="2" destOrd="0" presId="urn:microsoft.com/office/officeart/2009/layout/CirclePictureHierarchy"/>
    <dgm:cxn modelId="{C259F867-4D45-4FFA-AE34-0D6630520874}" type="presParOf" srcId="{292F7884-BBC4-4D53-B936-132893FFCF4A}" destId="{345F873A-6668-45B0-B23F-34DBB03B51B6}" srcOrd="3" destOrd="0" presId="urn:microsoft.com/office/officeart/2009/layout/CirclePictureHierarchy"/>
    <dgm:cxn modelId="{8F2451E2-7B17-4C32-B56F-4F5E00032650}" type="presParOf" srcId="{345F873A-6668-45B0-B23F-34DBB03B51B6}" destId="{60CCFD59-D328-497B-BEC7-3B9DC89B6442}" srcOrd="0" destOrd="0" presId="urn:microsoft.com/office/officeart/2009/layout/CirclePictureHierarchy"/>
    <dgm:cxn modelId="{8D6477E8-FDD3-4553-9A4B-3FBE07FDEF1C}" type="presParOf" srcId="{60CCFD59-D328-497B-BEC7-3B9DC89B6442}" destId="{49E90262-96F7-438E-A5F4-105D03D03948}" srcOrd="0" destOrd="0" presId="urn:microsoft.com/office/officeart/2009/layout/CirclePictureHierarchy"/>
    <dgm:cxn modelId="{36B2D0FE-0B60-48E7-80E3-EBBD64A5C681}" type="presParOf" srcId="{60CCFD59-D328-497B-BEC7-3B9DC89B6442}" destId="{A6E57D1E-5670-4D47-BE3B-19543191D50E}" srcOrd="1" destOrd="0" presId="urn:microsoft.com/office/officeart/2009/layout/CirclePictureHierarchy"/>
    <dgm:cxn modelId="{C1B49769-05E8-45EE-A021-09B7589CB659}" type="presParOf" srcId="{345F873A-6668-45B0-B23F-34DBB03B51B6}" destId="{99746E8C-0229-42AB-AB60-69774E58B847}" srcOrd="1" destOrd="0" presId="urn:microsoft.com/office/officeart/2009/layout/CirclePictureHierarchy"/>
    <dgm:cxn modelId="{CA5951E1-78EF-4502-822F-7DCA22597055}" type="presParOf" srcId="{6752D1B1-9283-414D-B837-AC2F3DAD9389}" destId="{8CB70510-087C-48C8-B286-ECCA9F18BE47}" srcOrd="2" destOrd="0" presId="urn:microsoft.com/office/officeart/2009/layout/CirclePictureHierarchy"/>
    <dgm:cxn modelId="{BAF8D839-768B-43DA-A5DA-2BB2ED64D7C8}" type="presParOf" srcId="{6752D1B1-9283-414D-B837-AC2F3DAD9389}" destId="{A6F8FDF0-BADE-4DD1-8571-F45C0698345F}" srcOrd="3" destOrd="0" presId="urn:microsoft.com/office/officeart/2009/layout/CirclePictureHierarchy"/>
    <dgm:cxn modelId="{DCFC40F1-65C0-49AF-81A4-0C3704DA6508}" type="presParOf" srcId="{A6F8FDF0-BADE-4DD1-8571-F45C0698345F}" destId="{EE39C2E3-A39A-479B-BD1B-B742E839204E}" srcOrd="0" destOrd="0" presId="urn:microsoft.com/office/officeart/2009/layout/CirclePictureHierarchy"/>
    <dgm:cxn modelId="{48D453E9-C488-4209-9D64-49046DC2F95A}" type="presParOf" srcId="{EE39C2E3-A39A-479B-BD1B-B742E839204E}" destId="{E5F62F81-A01E-4242-853C-549AE04E46EA}" srcOrd="0" destOrd="0" presId="urn:microsoft.com/office/officeart/2009/layout/CirclePictureHierarchy"/>
    <dgm:cxn modelId="{7F40A4B8-A736-4E49-B679-5773A5112B83}" type="presParOf" srcId="{EE39C2E3-A39A-479B-BD1B-B742E839204E}" destId="{C6127A15-FA07-47E0-A921-8B777B6EFE9E}" srcOrd="1" destOrd="0" presId="urn:microsoft.com/office/officeart/2009/layout/CirclePictureHierarchy"/>
    <dgm:cxn modelId="{8B1C2545-0205-4D59-83F2-7DD6EB26A3A1}" type="presParOf" srcId="{A6F8FDF0-BADE-4DD1-8571-F45C0698345F}" destId="{9AF48618-0758-4A9E-9F5D-B3A8CF15B5EB}" srcOrd="1" destOrd="0" presId="urn:microsoft.com/office/officeart/2009/layout/CirclePictureHierarchy"/>
    <dgm:cxn modelId="{B1201053-D4CA-4EA2-A84E-4F1B6EF31E50}" type="presParOf" srcId="{9AF48618-0758-4A9E-9F5D-B3A8CF15B5EB}" destId="{2AC292B3-D066-44DA-93DF-484E50733981}" srcOrd="0" destOrd="0" presId="urn:microsoft.com/office/officeart/2009/layout/CirclePictureHierarchy"/>
    <dgm:cxn modelId="{A52E09FF-AF90-4681-971C-9D438D4334C1}" type="presParOf" srcId="{9AF48618-0758-4A9E-9F5D-B3A8CF15B5EB}" destId="{DD617495-0078-4866-BF33-ACFF6BC34EBD}" srcOrd="1" destOrd="0" presId="urn:microsoft.com/office/officeart/2009/layout/CirclePictureHierarchy"/>
    <dgm:cxn modelId="{4C37AE5C-6CDB-4B10-824E-F0D3ECBA8F9B}" type="presParOf" srcId="{DD617495-0078-4866-BF33-ACFF6BC34EBD}" destId="{5156EAFA-14A3-4412-AC0C-8010E24E099E}" srcOrd="0" destOrd="0" presId="urn:microsoft.com/office/officeart/2009/layout/CirclePictureHierarchy"/>
    <dgm:cxn modelId="{A2546A1C-0710-4EB5-B8EF-F5A7EFDDE233}" type="presParOf" srcId="{5156EAFA-14A3-4412-AC0C-8010E24E099E}" destId="{7713E05F-E35A-4762-8A56-C94B9E992193}" srcOrd="0" destOrd="0" presId="urn:microsoft.com/office/officeart/2009/layout/CirclePictureHierarchy"/>
    <dgm:cxn modelId="{411C82D0-DE85-46DC-AE30-0A39C35EA7DF}" type="presParOf" srcId="{5156EAFA-14A3-4412-AC0C-8010E24E099E}" destId="{800D4D32-F41E-401B-BBE3-B9993809A1E1}" srcOrd="1" destOrd="0" presId="urn:microsoft.com/office/officeart/2009/layout/CirclePictureHierarchy"/>
    <dgm:cxn modelId="{CC120F38-3532-4C33-9D66-CA7F282B6147}" type="presParOf" srcId="{DD617495-0078-4866-BF33-ACFF6BC34EBD}" destId="{C7C3D058-82AD-416A-8084-167843189800}" srcOrd="1" destOrd="0" presId="urn:microsoft.com/office/officeart/2009/layout/CirclePictureHierarchy"/>
    <dgm:cxn modelId="{30E31CC9-436C-48F6-AE34-0A6AE72DE40E}" type="presParOf" srcId="{9AF48618-0758-4A9E-9F5D-B3A8CF15B5EB}" destId="{8596C426-06A4-4FCE-ADE5-B4194703804C}" srcOrd="2" destOrd="0" presId="urn:microsoft.com/office/officeart/2009/layout/CirclePictureHierarchy"/>
    <dgm:cxn modelId="{A045EF02-9FC4-463A-9285-AE8D6C17D2E7}" type="presParOf" srcId="{9AF48618-0758-4A9E-9F5D-B3A8CF15B5EB}" destId="{50C7D116-E647-4FF3-BC06-3D5167101E7D}" srcOrd="3" destOrd="0" presId="urn:microsoft.com/office/officeart/2009/layout/CirclePictureHierarchy"/>
    <dgm:cxn modelId="{4DD34A07-A4BB-4966-86D0-AF003165D74F}" type="presParOf" srcId="{50C7D116-E647-4FF3-BC06-3D5167101E7D}" destId="{18BF829F-48C7-4F55-9AD0-368225FD0E1A}" srcOrd="0" destOrd="0" presId="urn:microsoft.com/office/officeart/2009/layout/CirclePictureHierarchy"/>
    <dgm:cxn modelId="{9ED90A44-F5B5-4B88-93CF-EE6D20EE0C24}" type="presParOf" srcId="{18BF829F-48C7-4F55-9AD0-368225FD0E1A}" destId="{9F9199E9-752D-4461-86F2-5C2249211BE0}" srcOrd="0" destOrd="0" presId="urn:microsoft.com/office/officeart/2009/layout/CirclePictureHierarchy"/>
    <dgm:cxn modelId="{FBBD1477-A837-48F4-95CF-1627A9F86752}" type="presParOf" srcId="{18BF829F-48C7-4F55-9AD0-368225FD0E1A}" destId="{ED0EB3D2-11DC-4041-B3C4-9DCA74F531C2}" srcOrd="1" destOrd="0" presId="urn:microsoft.com/office/officeart/2009/layout/CirclePictureHierarchy"/>
    <dgm:cxn modelId="{81E1DFFC-1BC2-46D2-A5F2-808E14388368}" type="presParOf" srcId="{50C7D116-E647-4FF3-BC06-3D5167101E7D}" destId="{0B6B11A2-279F-4C4F-A12A-CE1CA6185D18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96C426-06A4-4FCE-ADE5-B4194703804C}">
      <dsp:nvSpPr>
        <dsp:cNvPr id="0" name=""/>
        <dsp:cNvSpPr/>
      </dsp:nvSpPr>
      <dsp:spPr>
        <a:xfrm>
          <a:off x="5220607" y="2875199"/>
          <a:ext cx="972917" cy="222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327"/>
              </a:lnTo>
              <a:lnTo>
                <a:pt x="972917" y="112327"/>
              </a:lnTo>
              <a:lnTo>
                <a:pt x="972917" y="22288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C292B3-D066-44DA-93DF-484E50733981}">
      <dsp:nvSpPr>
        <dsp:cNvPr id="0" name=""/>
        <dsp:cNvSpPr/>
      </dsp:nvSpPr>
      <dsp:spPr>
        <a:xfrm>
          <a:off x="4247689" y="2875199"/>
          <a:ext cx="972917" cy="222886"/>
        </a:xfrm>
        <a:custGeom>
          <a:avLst/>
          <a:gdLst/>
          <a:ahLst/>
          <a:cxnLst/>
          <a:rect l="0" t="0" r="0" b="0"/>
          <a:pathLst>
            <a:path>
              <a:moveTo>
                <a:pt x="972917" y="0"/>
              </a:moveTo>
              <a:lnTo>
                <a:pt x="972917" y="112327"/>
              </a:lnTo>
              <a:lnTo>
                <a:pt x="0" y="112327"/>
              </a:lnTo>
              <a:lnTo>
                <a:pt x="0" y="22288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70510-087C-48C8-B286-ECCA9F18BE47}">
      <dsp:nvSpPr>
        <dsp:cNvPr id="0" name=""/>
        <dsp:cNvSpPr/>
      </dsp:nvSpPr>
      <dsp:spPr>
        <a:xfrm>
          <a:off x="3274771" y="1944735"/>
          <a:ext cx="1945835" cy="222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327"/>
              </a:lnTo>
              <a:lnTo>
                <a:pt x="1945835" y="112327"/>
              </a:lnTo>
              <a:lnTo>
                <a:pt x="1945835" y="222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E080D0-960B-4FB5-8340-67907CD1C071}">
      <dsp:nvSpPr>
        <dsp:cNvPr id="0" name=""/>
        <dsp:cNvSpPr/>
      </dsp:nvSpPr>
      <dsp:spPr>
        <a:xfrm>
          <a:off x="1328936" y="2875199"/>
          <a:ext cx="972917" cy="222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327"/>
              </a:lnTo>
              <a:lnTo>
                <a:pt x="972917" y="112327"/>
              </a:lnTo>
              <a:lnTo>
                <a:pt x="972917" y="22288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2F0510-C915-43C6-997F-A88BCBA524BF}">
      <dsp:nvSpPr>
        <dsp:cNvPr id="0" name=""/>
        <dsp:cNvSpPr/>
      </dsp:nvSpPr>
      <dsp:spPr>
        <a:xfrm>
          <a:off x="356018" y="2875199"/>
          <a:ext cx="972917" cy="222886"/>
        </a:xfrm>
        <a:custGeom>
          <a:avLst/>
          <a:gdLst/>
          <a:ahLst/>
          <a:cxnLst/>
          <a:rect l="0" t="0" r="0" b="0"/>
          <a:pathLst>
            <a:path>
              <a:moveTo>
                <a:pt x="972917" y="0"/>
              </a:moveTo>
              <a:lnTo>
                <a:pt x="972917" y="112327"/>
              </a:lnTo>
              <a:lnTo>
                <a:pt x="0" y="112327"/>
              </a:lnTo>
              <a:lnTo>
                <a:pt x="0" y="22288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E6E76D-98B7-4983-8CBE-05A918E2E82B}">
      <dsp:nvSpPr>
        <dsp:cNvPr id="0" name=""/>
        <dsp:cNvSpPr/>
      </dsp:nvSpPr>
      <dsp:spPr>
        <a:xfrm>
          <a:off x="1328936" y="1944735"/>
          <a:ext cx="1945835" cy="222886"/>
        </a:xfrm>
        <a:custGeom>
          <a:avLst/>
          <a:gdLst/>
          <a:ahLst/>
          <a:cxnLst/>
          <a:rect l="0" t="0" r="0" b="0"/>
          <a:pathLst>
            <a:path>
              <a:moveTo>
                <a:pt x="1945835" y="0"/>
              </a:moveTo>
              <a:lnTo>
                <a:pt x="1945835" y="112327"/>
              </a:lnTo>
              <a:lnTo>
                <a:pt x="0" y="112327"/>
              </a:lnTo>
              <a:lnTo>
                <a:pt x="0" y="222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545913-5AA3-419A-9DA8-F5CE4D56D657}">
      <dsp:nvSpPr>
        <dsp:cNvPr id="0" name=""/>
        <dsp:cNvSpPr/>
      </dsp:nvSpPr>
      <dsp:spPr>
        <a:xfrm>
          <a:off x="2920983" y="1237159"/>
          <a:ext cx="707576" cy="70757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8626D5-9B54-4E98-B0E0-6979A5E9BB9F}">
      <dsp:nvSpPr>
        <dsp:cNvPr id="0" name=""/>
        <dsp:cNvSpPr/>
      </dsp:nvSpPr>
      <dsp:spPr>
        <a:xfrm>
          <a:off x="3628560" y="1235390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Alt data</a:t>
          </a:r>
        </a:p>
      </dsp:txBody>
      <dsp:txXfrm>
        <a:off x="3628560" y="1235390"/>
        <a:ext cx="1061365" cy="707576"/>
      </dsp:txXfrm>
    </dsp:sp>
    <dsp:sp modelId="{BC8C228B-D616-4192-A5A5-BA1B12071BA3}">
      <dsp:nvSpPr>
        <dsp:cNvPr id="0" name=""/>
        <dsp:cNvSpPr/>
      </dsp:nvSpPr>
      <dsp:spPr>
        <a:xfrm>
          <a:off x="975147" y="2167622"/>
          <a:ext cx="707576" cy="70757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257D88-C575-419E-987E-0CC265BB5DF7}">
      <dsp:nvSpPr>
        <dsp:cNvPr id="0" name=""/>
        <dsp:cNvSpPr/>
      </dsp:nvSpPr>
      <dsp:spPr>
        <a:xfrm>
          <a:off x="1682724" y="2165853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Holland</a:t>
          </a:r>
        </a:p>
      </dsp:txBody>
      <dsp:txXfrm>
        <a:off x="1682724" y="2165853"/>
        <a:ext cx="1061365" cy="707576"/>
      </dsp:txXfrm>
    </dsp:sp>
    <dsp:sp modelId="{D90C6D61-E02A-48B9-A8A0-506AC5DF2D4E}">
      <dsp:nvSpPr>
        <dsp:cNvPr id="0" name=""/>
        <dsp:cNvSpPr/>
      </dsp:nvSpPr>
      <dsp:spPr>
        <a:xfrm>
          <a:off x="2229" y="3098085"/>
          <a:ext cx="707576" cy="70757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7FCE2-CC09-4800-B0B6-634702AE1565}">
      <dsp:nvSpPr>
        <dsp:cNvPr id="0" name=""/>
        <dsp:cNvSpPr/>
      </dsp:nvSpPr>
      <dsp:spPr>
        <a:xfrm>
          <a:off x="709806" y="3096317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Holland 21/22</a:t>
          </a:r>
        </a:p>
      </dsp:txBody>
      <dsp:txXfrm>
        <a:off x="709806" y="3096317"/>
        <a:ext cx="1061365" cy="707576"/>
      </dsp:txXfrm>
    </dsp:sp>
    <dsp:sp modelId="{49E90262-96F7-438E-A5F4-105D03D03948}">
      <dsp:nvSpPr>
        <dsp:cNvPr id="0" name=""/>
        <dsp:cNvSpPr/>
      </dsp:nvSpPr>
      <dsp:spPr>
        <a:xfrm>
          <a:off x="1948065" y="3098085"/>
          <a:ext cx="707576" cy="70757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57D1E-5670-4D47-BE3B-19543191D50E}">
      <dsp:nvSpPr>
        <dsp:cNvPr id="0" name=""/>
        <dsp:cNvSpPr/>
      </dsp:nvSpPr>
      <dsp:spPr>
        <a:xfrm>
          <a:off x="2655642" y="3096317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Holland 22-</a:t>
          </a:r>
        </a:p>
      </dsp:txBody>
      <dsp:txXfrm>
        <a:off x="2655642" y="3096317"/>
        <a:ext cx="1061365" cy="707576"/>
      </dsp:txXfrm>
    </dsp:sp>
    <dsp:sp modelId="{E5F62F81-A01E-4242-853C-549AE04E46EA}">
      <dsp:nvSpPr>
        <dsp:cNvPr id="0" name=""/>
        <dsp:cNvSpPr/>
      </dsp:nvSpPr>
      <dsp:spPr>
        <a:xfrm>
          <a:off x="4866819" y="2167622"/>
          <a:ext cx="707576" cy="707576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27A15-FA07-47E0-A921-8B777B6EFE9E}">
      <dsp:nvSpPr>
        <dsp:cNvPr id="0" name=""/>
        <dsp:cNvSpPr/>
      </dsp:nvSpPr>
      <dsp:spPr>
        <a:xfrm>
          <a:off x="5574396" y="2165853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Polen</a:t>
          </a:r>
        </a:p>
      </dsp:txBody>
      <dsp:txXfrm>
        <a:off x="5574396" y="2165853"/>
        <a:ext cx="1061365" cy="707576"/>
      </dsp:txXfrm>
    </dsp:sp>
    <dsp:sp modelId="{7713E05F-E35A-4762-8A56-C94B9E992193}">
      <dsp:nvSpPr>
        <dsp:cNvPr id="0" name=""/>
        <dsp:cNvSpPr/>
      </dsp:nvSpPr>
      <dsp:spPr>
        <a:xfrm>
          <a:off x="3893901" y="3098085"/>
          <a:ext cx="707576" cy="707576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D4D32-F41E-401B-BBE3-B9993809A1E1}">
      <dsp:nvSpPr>
        <dsp:cNvPr id="0" name=""/>
        <dsp:cNvSpPr/>
      </dsp:nvSpPr>
      <dsp:spPr>
        <a:xfrm>
          <a:off x="4601478" y="3096317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Polen 21/22</a:t>
          </a:r>
        </a:p>
      </dsp:txBody>
      <dsp:txXfrm>
        <a:off x="4601478" y="3096317"/>
        <a:ext cx="1061365" cy="707576"/>
      </dsp:txXfrm>
    </dsp:sp>
    <dsp:sp modelId="{9F9199E9-752D-4461-86F2-5C2249211BE0}">
      <dsp:nvSpPr>
        <dsp:cNvPr id="0" name=""/>
        <dsp:cNvSpPr/>
      </dsp:nvSpPr>
      <dsp:spPr>
        <a:xfrm>
          <a:off x="5839737" y="3098085"/>
          <a:ext cx="707576" cy="707576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0EB3D2-11DC-4041-B3C4-9DCA74F531C2}">
      <dsp:nvSpPr>
        <dsp:cNvPr id="0" name=""/>
        <dsp:cNvSpPr/>
      </dsp:nvSpPr>
      <dsp:spPr>
        <a:xfrm>
          <a:off x="6547314" y="3096317"/>
          <a:ext cx="1061365" cy="707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Polen 22-</a:t>
          </a:r>
        </a:p>
      </dsp:txBody>
      <dsp:txXfrm>
        <a:off x="6547314" y="3096317"/>
        <a:ext cx="1061365" cy="707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g>
</file>

<file path=ppt/media/image5.jpe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F88C9-BD0C-42AF-B727-FC06CF659462}" type="datetimeFigureOut">
              <a:rPr lang="da-DK" smtClean="0"/>
              <a:t>19-04-2024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E35B6C-412B-425C-A51C-680A6B8BB14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066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Zak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46371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Emre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90167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Emre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86601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Zak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5286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Monika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11173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Monika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E35B6C-412B-425C-A51C-680A6B8BB14C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8508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C770A-59F3-08A3-57F9-7E132DC3A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4DB29CAE-49A3-025D-2B3C-50CCAE51D8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0656392-FA86-95A6-C631-C8A98433F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E80A87A-715D-5DDE-A655-1E72BF8D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61D46BD-DEC3-AE07-3BFA-604B7408B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22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41706-52DB-8A99-712F-CB777A77B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5037AB1B-6795-3EF9-256C-A34C4A832A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B27B61B-B019-44B1-7DC5-8830E2AC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F639728-860E-F49C-DD65-9B758905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5C1789E-1FF4-B5CD-2E4F-F95B0B61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45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306C87B0-0E93-390F-1AE9-3B60D22A5C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242F862-5D83-9C7A-1628-BD1B7E45E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960B121-9854-C23B-156B-35F4CA978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FAE1567-A698-B651-4A65-A4181024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0654B1E-9703-DF42-2ECB-023A8F76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9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620B4-6DF2-4F43-325A-E95BD1362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9E626DA-C0C5-2294-625D-60450AB07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72B58C2-D2EE-0805-FE1F-212644D3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8DDA4B5-89EA-91D8-DF20-020968F42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DFE1B5F-E4F6-C4A1-0260-0967F8BEB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8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E20171-301C-8BE3-963A-C0722269B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C751184-FAD5-E7DB-B486-C1A722A98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EDEEDE1-A87B-9B58-C643-E882F212C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0C3AA4F-4D80-9F4A-E5AA-DB16C6DC3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9FD7BFE-46D5-0B34-B21E-D7301020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0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8EA686-EEB1-C67F-B5F1-F6C3015E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92F69D5-0482-1317-031B-41A0D7282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1682A9A-228B-3942-96DE-0306FF54E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CB92B09-8AE5-F273-0067-46AC7C318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CCDBCCF-3E7D-4010-D5A5-0E6138C92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1F96306-9C2A-0C46-F2F3-98B984966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20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AAB49-F859-B262-4CCF-772D2B07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E7B2022-0E13-4DE8-4753-1574EAEA1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4EB5961-1A2D-47CD-2A78-C04B88A55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6829E809-3DD9-94C5-97E1-897C34577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466ED22-AE16-4DDD-B6C7-F1CE267F99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42284EAC-89DB-53B5-4A4C-53A773BD4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7A0EA237-D7D5-5957-1A34-0EE86D95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C69C58AC-3503-E7C8-A532-BF3083919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A8996-1887-14AA-EBD0-BEFDF85D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2B188C5A-515D-87AB-2F14-F0CE79DC4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17A09092-8992-B2BB-D3B0-79CC14C63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116DB9D7-BF3D-A000-3D6F-6F4B8CF1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44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17E0B47F-368B-764C-CBC3-B5683C30E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D13ED59-777D-EC3B-89E1-3E73B931B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72606D9E-8743-7D7B-638E-71576CDB7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75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569F78-88A7-53F3-0CC2-7F71B3E3B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66B988D-8331-42E6-C131-A9FF6A6EE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FE259602-8EFF-F478-79B9-1F13BB73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86D3999-19D0-DAF8-328F-74B4C5EF0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8D83D16-7779-8082-CBE1-9483EB4EB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0A87458E-2C9C-90D5-D776-3A3E3D53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7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50EBD-3F80-2B7D-DD33-7878C3F32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92F62CE-CF54-32C1-C231-EBF531892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2BF2945-BA18-2E3A-BCDD-7A2D0A2F7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7E95ECE-DDCA-1928-F0F2-0BBAA91BB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BDDE130F-43D8-2F71-A1C2-C0FC4C18E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DA41365-BF2E-DC35-A170-7697644E7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3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DCCDCB8F-A79B-F03A-D058-69A2C0C5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769FC01-7966-B2C2-7975-E97D2B190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112162E-B2BB-93CC-BB3C-BBA6D95E8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26EB8D8-39BB-C748-09E1-53B5497F8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205AF5B-37B7-BF68-5E31-64C1A1FB0A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3CB2A-1702-4C1D-9CC4-8D472D39F19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hyperlink" Target="https://pixabay.com/fr/illustrations/drapeau-de-l-italie-italie-drapeau-1332900/" TargetMode="External"/><Relationship Id="rId4" Type="http://schemas.openxmlformats.org/officeDocument/2006/relationships/diagramData" Target="../diagrams/data1.xm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4889"/>
          <a:stretch/>
        </p:blipFill>
        <p:spPr>
          <a:xfrm>
            <a:off x="21" y="10"/>
            <a:ext cx="12191979" cy="685798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A33849-1E9F-CC91-2834-DA5048B6C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2835"/>
            <a:ext cx="9144000" cy="222616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EKSAMEN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2 semester DAL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 err="1">
                <a:solidFill>
                  <a:srgbClr val="FFFFFF"/>
                </a:solidFill>
              </a:rPr>
              <a:t>Spørgsmål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kombination</a:t>
            </a:r>
            <a:r>
              <a:rPr lang="en-US" sz="4000" dirty="0">
                <a:solidFill>
                  <a:srgbClr val="FFFFFF"/>
                </a:solidFill>
              </a:rPr>
              <a:t>: 4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B7A11F2E-8B76-AC05-47C4-434463E0C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da-DK" dirty="0"/>
              <a:t>Gruppe 8: Zakaria </a:t>
            </a:r>
            <a:r>
              <a:rPr lang="da-DK" dirty="0" err="1"/>
              <a:t>Mokdad</a:t>
            </a:r>
            <a:r>
              <a:rPr lang="da-DK" dirty="0"/>
              <a:t>, Emre </a:t>
            </a:r>
            <a:r>
              <a:rPr lang="da-DK" dirty="0" err="1"/>
              <a:t>Yesildal</a:t>
            </a:r>
            <a:r>
              <a:rPr lang="da-DK" dirty="0"/>
              <a:t> &amp; Monika Jensen</a:t>
            </a:r>
          </a:p>
        </p:txBody>
      </p:sp>
    </p:spTree>
    <p:extLst>
      <p:ext uri="{BB962C8B-B14F-4D97-AF65-F5344CB8AC3E}">
        <p14:creationId xmlns:p14="http://schemas.microsoft.com/office/powerpoint/2010/main" val="1610078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429349" y="589815"/>
            <a:ext cx="6702436" cy="5555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a-DK" sz="4400" dirty="0"/>
              <a:t>Agenda:</a:t>
            </a:r>
          </a:p>
          <a:p>
            <a:pPr>
              <a:spcAft>
                <a:spcPts val="600"/>
              </a:spcAft>
            </a:pPr>
            <a:endParaRPr lang="da-DK" dirty="0"/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Hvor kommer data fra?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Forberede data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Clusteranalyse?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Visualisering via Shiny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Shiny </a:t>
            </a:r>
            <a:r>
              <a:rPr lang="da-DK" sz="2400" dirty="0" err="1"/>
              <a:t>aplikation</a:t>
            </a:r>
            <a:endParaRPr lang="da-DK" sz="24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</p:txBody>
      </p:sp>
      <p:pic>
        <p:nvPicPr>
          <p:cNvPr id="7" name="Picture 2" descr="Wyscout - YouTube">
            <a:extLst>
              <a:ext uri="{FF2B5EF4-FFF2-40B4-BE49-F238E27FC236}">
                <a16:creationId xmlns:a16="http://schemas.microsoft.com/office/drawing/2014/main" id="{346B7E97-371C-6E71-6CD8-4F3541CB75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64" b="36148"/>
          <a:stretch/>
        </p:blipFill>
        <p:spPr bwMode="auto">
          <a:xfrm>
            <a:off x="6375400" y="680722"/>
            <a:ext cx="4973320" cy="12377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36195" dist="12700" dir="11400000" algn="tl" rotWithShape="0">
              <a:srgbClr val="000000">
                <a:alpha val="33000"/>
              </a:srgbClr>
            </a:outerShdw>
            <a:reflection blurRad="6350" stA="50000" endA="300" endPos="55000" dir="5400000" sy="-100000" algn="bl" rotWithShape="0"/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8" name="Billede 7" descr="Et billede, der indeholder tekst, diagram, skærmbillede, linje/række&#10;&#10;Automatisk genereret beskrivelse">
            <a:extLst>
              <a:ext uri="{FF2B5EF4-FFF2-40B4-BE49-F238E27FC236}">
                <a16:creationId xmlns:a16="http://schemas.microsoft.com/office/drawing/2014/main" id="{04A55FDC-B0F8-1544-0DAF-D4490C533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984" y="2498658"/>
            <a:ext cx="4973320" cy="373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40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0" y="-2022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490456" y="327796"/>
            <a:ext cx="4017376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a-DK" sz="4400" u="sng" dirty="0" err="1"/>
              <a:t>Wyscout</a:t>
            </a:r>
            <a:r>
              <a:rPr lang="da-DK" sz="4400" u="sng" dirty="0"/>
              <a:t>:</a:t>
            </a:r>
          </a:p>
          <a:p>
            <a:pPr>
              <a:spcAft>
                <a:spcPts val="600"/>
              </a:spcAft>
            </a:pPr>
            <a:endParaRPr lang="da-DK" sz="28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Tracking - eventdata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Liga – sæson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Holland 21/22: 13/8-21-15/5-22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Polen 21/22: 23/7-22 – 22/5-22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Manglende data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4 måneder Holland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6 måneder Polen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08C914A-1C8A-0A42-EF65-7B2F05EEF5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7896274"/>
              </p:ext>
            </p:extLst>
          </p:nvPr>
        </p:nvGraphicFramePr>
        <p:xfrm>
          <a:off x="4295798" y="1252222"/>
          <a:ext cx="7610909" cy="50410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Billede 3" descr="Et billede, der indeholder flag&#10;&#10;Automatisk genereret beskrivelse">
            <a:extLst>
              <a:ext uri="{FF2B5EF4-FFF2-40B4-BE49-F238E27FC236}">
                <a16:creationId xmlns:a16="http://schemas.microsoft.com/office/drawing/2014/main" id="{C67E6051-0129-DF87-47C3-FA72B9380E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8928264" y="327796"/>
            <a:ext cx="2773280" cy="184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87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645283" y="1394848"/>
            <a:ext cx="380576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Hvor </a:t>
            </a:r>
            <a:r>
              <a:rPr lang="da-DK" sz="2000" dirty="0" err="1"/>
              <a:t>accurate</a:t>
            </a:r>
            <a:r>
              <a:rPr lang="da-DK" sz="2000" dirty="0"/>
              <a:t> er en aflevering?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Variabler 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lineær sammenhæng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Afprøvning af Clusteranalyse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Resultat gav ikke mening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Grupperede data på spillere – Tog gennemsnit pr. spiller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44487FA3-75A9-1A50-E99A-4B0971D50F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041051"/>
              </p:ext>
            </p:extLst>
          </p:nvPr>
        </p:nvGraphicFramePr>
        <p:xfrm>
          <a:off x="4124961" y="2367280"/>
          <a:ext cx="7665451" cy="175157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022212">
                  <a:extLst>
                    <a:ext uri="{9D8B030D-6E8A-4147-A177-3AD203B41FA5}">
                      <a16:colId xmlns:a16="http://schemas.microsoft.com/office/drawing/2014/main" val="2782256897"/>
                    </a:ext>
                  </a:extLst>
                </a:gridCol>
                <a:gridCol w="1988018">
                  <a:extLst>
                    <a:ext uri="{9D8B030D-6E8A-4147-A177-3AD203B41FA5}">
                      <a16:colId xmlns:a16="http://schemas.microsoft.com/office/drawing/2014/main" val="790690916"/>
                    </a:ext>
                  </a:extLst>
                </a:gridCol>
                <a:gridCol w="1655221">
                  <a:extLst>
                    <a:ext uri="{9D8B030D-6E8A-4147-A177-3AD203B41FA5}">
                      <a16:colId xmlns:a16="http://schemas.microsoft.com/office/drawing/2014/main" val="160693039"/>
                    </a:ext>
                  </a:extLst>
                </a:gridCol>
              </a:tblGrid>
              <a:tr h="359809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Pass.length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-4.384e-03 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59072814"/>
                  </a:ext>
                </a:extLst>
              </a:tr>
              <a:tr h="224048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Location.x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4.141e-03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4476988"/>
                  </a:ext>
                </a:extLst>
              </a:tr>
              <a:tr h="359809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Location.y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-2.540e-04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06677"/>
                  </a:ext>
                </a:extLst>
              </a:tr>
              <a:tr h="224048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Player.position(CB,CF,DMF,GK,LAMF,LB,LB5,LCB…)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(9380e - </a:t>
                      </a:r>
                      <a:r>
                        <a:rPr lang="da-DK" sz="1200" dirty="0">
                          <a:effectLst/>
                        </a:rPr>
                        <a:t>-3.219e-03)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***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1119096"/>
                  </a:ext>
                </a:extLst>
              </a:tr>
              <a:tr h="224048">
                <a:tc>
                  <a:txBody>
                    <a:bodyPr/>
                    <a:lstStyle/>
                    <a:p>
                      <a:r>
                        <a:rPr lang="da-DK" sz="1200" dirty="0" err="1">
                          <a:effectLst/>
                        </a:rPr>
                        <a:t>pass.endLocation.x</a:t>
                      </a:r>
                      <a:r>
                        <a:rPr lang="da-DK" sz="1200" dirty="0">
                          <a:effectLst/>
                        </a:rPr>
                        <a:t> 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-5.615e-03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*</a:t>
                      </a:r>
                      <a:r>
                        <a:rPr lang="da-DK" sz="1200">
                          <a:effectLst/>
                        </a:rPr>
                        <a:t>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7050584"/>
                  </a:ext>
                </a:extLst>
              </a:tr>
              <a:tr h="359809">
                <a:tc>
                  <a:txBody>
                    <a:bodyPr/>
                    <a:lstStyle/>
                    <a:p>
                      <a:r>
                        <a:rPr lang="da-DK" sz="1200" dirty="0" err="1">
                          <a:effectLst/>
                        </a:rPr>
                        <a:t>pass.endLocation.y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1.698e-04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*</a:t>
                      </a:r>
                      <a:r>
                        <a:rPr lang="da-DK" sz="1200" dirty="0">
                          <a:effectLst/>
                        </a:rPr>
                        <a:t>*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5318873"/>
                  </a:ext>
                </a:extLst>
              </a:tr>
            </a:tbl>
          </a:graphicData>
        </a:graphic>
      </p:graphicFrame>
      <p:sp>
        <p:nvSpPr>
          <p:cNvPr id="2" name="Tekstfelt 1">
            <a:extLst>
              <a:ext uri="{FF2B5EF4-FFF2-40B4-BE49-F238E27FC236}">
                <a16:creationId xmlns:a16="http://schemas.microsoft.com/office/drawing/2014/main" id="{F3F4EE40-1237-05A9-D068-1CAB516DFC23}"/>
              </a:ext>
            </a:extLst>
          </p:cNvPr>
          <p:cNvSpPr txBox="1"/>
          <p:nvPr/>
        </p:nvSpPr>
        <p:spPr>
          <a:xfrm>
            <a:off x="304800" y="343486"/>
            <a:ext cx="4652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dirty="0"/>
              <a:t>Forberedelse af Data:</a:t>
            </a:r>
          </a:p>
        </p:txBody>
      </p:sp>
    </p:spTree>
    <p:extLst>
      <p:ext uri="{BB962C8B-B14F-4D97-AF65-F5344CB8AC3E}">
        <p14:creationId xmlns:p14="http://schemas.microsoft.com/office/powerpoint/2010/main" val="3971322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1151243" y="1087120"/>
            <a:ext cx="42389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a-DK" sz="2800" u="sng" dirty="0"/>
              <a:t>Clusteranalyse:</a:t>
            </a:r>
          </a:p>
          <a:p>
            <a:pPr>
              <a:spcAft>
                <a:spcPts val="600"/>
              </a:spcAft>
            </a:pPr>
            <a:endParaRPr lang="da-DK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K-</a:t>
            </a:r>
            <a:r>
              <a:rPr lang="da-DK" dirty="0" err="1"/>
              <a:t>means</a:t>
            </a:r>
            <a:endParaRPr lang="da-DK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Forlæns – baglæns kontra </a:t>
            </a:r>
            <a:r>
              <a:rPr lang="da-DK" dirty="0" err="1"/>
              <a:t>accurate</a:t>
            </a:r>
            <a:r>
              <a:rPr lang="da-DK" dirty="0"/>
              <a:t> = gav ikke mening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Cluster på Længde og location x = Rodet gav ikke mening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 err="1"/>
              <a:t>Gennesnit</a:t>
            </a:r>
            <a:r>
              <a:rPr lang="da-DK" dirty="0"/>
              <a:t> pr. spiller </a:t>
            </a:r>
            <a:r>
              <a:rPr lang="da-DK" dirty="0" err="1"/>
              <a:t>location.x</a:t>
            </a:r>
            <a:r>
              <a:rPr lang="da-DK" dirty="0"/>
              <a:t> og længde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Test af klynger - </a:t>
            </a:r>
            <a:r>
              <a:rPr lang="da-DK" dirty="0" err="1"/>
              <a:t>Elbow</a:t>
            </a:r>
            <a:endParaRPr lang="da-DK" dirty="0"/>
          </a:p>
        </p:txBody>
      </p:sp>
      <p:pic>
        <p:nvPicPr>
          <p:cNvPr id="12" name="Billede 11" descr="Et billede, der indeholder tekst, linje/række, diagram, Kurve&#10;&#10;Automatisk genereret beskrivelse">
            <a:extLst>
              <a:ext uri="{FF2B5EF4-FFF2-40B4-BE49-F238E27FC236}">
                <a16:creationId xmlns:a16="http://schemas.microsoft.com/office/drawing/2014/main" id="{7958F420-D5BE-3DEF-8E62-02FB96ED82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357" y="3592006"/>
            <a:ext cx="6152625" cy="3185302"/>
          </a:xfrm>
          <a:prstGeom prst="rect">
            <a:avLst/>
          </a:prstGeom>
        </p:spPr>
      </p:pic>
      <p:pic>
        <p:nvPicPr>
          <p:cNvPr id="16" name="Billede 15" descr="Et billede, der indeholder tekst, linje/række, diagram, Kurve&#10;&#10;Automatisk genereret beskrivelse">
            <a:extLst>
              <a:ext uri="{FF2B5EF4-FFF2-40B4-BE49-F238E27FC236}">
                <a16:creationId xmlns:a16="http://schemas.microsoft.com/office/drawing/2014/main" id="{E78780DD-0AE2-EC73-972E-1938AAA6C1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84" y="243697"/>
            <a:ext cx="6191298" cy="318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76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599C3046-0473-194C-8C1C-45BDDFF6FE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265880"/>
              </p:ext>
            </p:extLst>
          </p:nvPr>
        </p:nvGraphicFramePr>
        <p:xfrm>
          <a:off x="4846320" y="458057"/>
          <a:ext cx="6787213" cy="25627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2169">
                  <a:extLst>
                    <a:ext uri="{9D8B030D-6E8A-4147-A177-3AD203B41FA5}">
                      <a16:colId xmlns:a16="http://schemas.microsoft.com/office/drawing/2014/main" val="3965431594"/>
                    </a:ext>
                  </a:extLst>
                </a:gridCol>
                <a:gridCol w="2262169">
                  <a:extLst>
                    <a:ext uri="{9D8B030D-6E8A-4147-A177-3AD203B41FA5}">
                      <a16:colId xmlns:a16="http://schemas.microsoft.com/office/drawing/2014/main" val="1729554518"/>
                    </a:ext>
                  </a:extLst>
                </a:gridCol>
                <a:gridCol w="2262875">
                  <a:extLst>
                    <a:ext uri="{9D8B030D-6E8A-4147-A177-3AD203B41FA5}">
                      <a16:colId xmlns:a16="http://schemas.microsoft.com/office/drawing/2014/main" val="4175023580"/>
                    </a:ext>
                  </a:extLst>
                </a:gridCol>
              </a:tblGrid>
              <a:tr h="366103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Cluster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Holland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Polen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7861341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1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Angriber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16.2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60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16.9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58.2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0518251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2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Midtbane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20.1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41.8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20.1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40.4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8932690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3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Forsvar + Målmand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33.9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12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33.8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12.3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3257340"/>
                  </a:ext>
                </a:extLst>
              </a:tr>
            </a:tbl>
          </a:graphicData>
        </a:graphic>
      </p:graphicFrame>
      <p:sp>
        <p:nvSpPr>
          <p:cNvPr id="4" name="Tekstfelt 3">
            <a:extLst>
              <a:ext uri="{FF2B5EF4-FFF2-40B4-BE49-F238E27FC236}">
                <a16:creationId xmlns:a16="http://schemas.microsoft.com/office/drawing/2014/main" id="{DA4ED466-AA42-BF9A-6032-6C78E4D0114A}"/>
              </a:ext>
            </a:extLst>
          </p:cNvPr>
          <p:cNvSpPr txBox="1"/>
          <p:nvPr/>
        </p:nvSpPr>
        <p:spPr>
          <a:xfrm>
            <a:off x="680720" y="1412240"/>
            <a:ext cx="338328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Undersøg cluster:</a:t>
            </a:r>
          </a:p>
          <a:p>
            <a:pPr>
              <a:lnSpc>
                <a:spcPct val="150000"/>
              </a:lnSpc>
            </a:pPr>
            <a:endParaRPr lang="da-DK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Et cluster pr. position på banen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Gode forsvarsspillere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Overordnet: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Polen spiller længere fremme end Holland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Holland skyder til længere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dirty="0"/>
          </a:p>
        </p:txBody>
      </p:sp>
      <p:pic>
        <p:nvPicPr>
          <p:cNvPr id="8" name="Billede 7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B04010D5-EC51-C67B-0667-0109415AD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413" y="3172721"/>
            <a:ext cx="6929120" cy="353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5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588956" y="734194"/>
            <a:ext cx="3967001" cy="515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a-DK" sz="2400" u="sng" dirty="0"/>
              <a:t>Shiny Applikation: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UI del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Reaktiv – Dynamisk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Submit knap – opdatere brugers valg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/>
              <a:t>Hjælpefunktioner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Tælle og vise cluster med flest af valgte position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000" dirty="0"/>
              <a:t>Automatisk </a:t>
            </a:r>
            <a:r>
              <a:rPr lang="da-DK" sz="2000" dirty="0" err="1"/>
              <a:t>title</a:t>
            </a:r>
            <a:r>
              <a:rPr lang="da-DK" sz="2000" dirty="0"/>
              <a:t> generering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</p:txBody>
      </p:sp>
      <p:pic>
        <p:nvPicPr>
          <p:cNvPr id="7" name="Billede 6" descr="Et billede, der indeholder tekst, skærmbillede, Font/skrifttype, dokument&#10;&#10;Automatisk genereret beskrivelse">
            <a:extLst>
              <a:ext uri="{FF2B5EF4-FFF2-40B4-BE49-F238E27FC236}">
                <a16:creationId xmlns:a16="http://schemas.microsoft.com/office/drawing/2014/main" id="{4B7E8259-59ED-396D-6E0B-0447E1C80E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01336"/>
            <a:ext cx="4927600" cy="2036114"/>
          </a:xfrm>
          <a:prstGeom prst="rect">
            <a:avLst/>
          </a:prstGeom>
        </p:spPr>
      </p:pic>
      <p:pic>
        <p:nvPicPr>
          <p:cNvPr id="8" name="Billede 7" descr="Et billede, der indeholder tekst, Font/skrifttype, skærmbillede, algebra&#10;&#10;Automatisk genereret beskrivelse">
            <a:extLst>
              <a:ext uri="{FF2B5EF4-FFF2-40B4-BE49-F238E27FC236}">
                <a16:creationId xmlns:a16="http://schemas.microsoft.com/office/drawing/2014/main" id="{D964162F-9822-66E3-1EC9-B61846728F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2914" y="3617171"/>
            <a:ext cx="612013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814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D44958D-72C8-D5E9-6ABA-06089F6196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488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593E6700-246C-9C47-0D05-32EF4DB40CF8}"/>
              </a:ext>
            </a:extLst>
          </p:cNvPr>
          <p:cNvSpPr txBox="1"/>
          <p:nvPr/>
        </p:nvSpPr>
        <p:spPr>
          <a:xfrm>
            <a:off x="426720" y="691740"/>
            <a:ext cx="534416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a-DK" sz="2800" dirty="0"/>
              <a:t>Shiny:</a:t>
            </a:r>
          </a:p>
          <a:p>
            <a:pPr>
              <a:spcAft>
                <a:spcPts val="600"/>
              </a:spcAft>
            </a:pPr>
            <a:endParaRPr lang="da-DK" sz="28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Server del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Udregner </a:t>
            </a:r>
            <a:r>
              <a:rPr lang="da-DK" dirty="0" err="1"/>
              <a:t>kmeans</a:t>
            </a:r>
            <a:r>
              <a:rPr lang="da-DK" dirty="0"/>
              <a:t> i det bruger trykker på knap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 err="1"/>
              <a:t>Nstart</a:t>
            </a:r>
            <a:r>
              <a:rPr lang="da-DK" dirty="0"/>
              <a:t> = den kører linje 25 gange for at sikre cluster</a:t>
            </a:r>
          </a:p>
          <a:p>
            <a:pPr>
              <a:spcAft>
                <a:spcPts val="600"/>
              </a:spcAft>
            </a:pPr>
            <a:endParaRPr lang="da-DK" dirty="0"/>
          </a:p>
          <a:p>
            <a:pPr>
              <a:spcAft>
                <a:spcPts val="600"/>
              </a:spcAft>
            </a:pPr>
            <a:r>
              <a:rPr lang="da-DK" sz="2000" dirty="0"/>
              <a:t>Demonstration af Shiny</a:t>
            </a:r>
          </a:p>
          <a:p>
            <a:pPr lvl="1">
              <a:spcAft>
                <a:spcPts val="600"/>
              </a:spcAft>
            </a:pPr>
            <a:endParaRPr lang="da-DK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a-DK" dirty="0"/>
          </a:p>
        </p:txBody>
      </p:sp>
      <p:grpSp>
        <p:nvGrpSpPr>
          <p:cNvPr id="10" name="Gruppe 9">
            <a:extLst>
              <a:ext uri="{FF2B5EF4-FFF2-40B4-BE49-F238E27FC236}">
                <a16:creationId xmlns:a16="http://schemas.microsoft.com/office/drawing/2014/main" id="{4F815A77-8709-029B-E0C7-B214D3E7D991}"/>
              </a:ext>
            </a:extLst>
          </p:cNvPr>
          <p:cNvGrpSpPr/>
          <p:nvPr/>
        </p:nvGrpSpPr>
        <p:grpSpPr>
          <a:xfrm>
            <a:off x="3867508" y="845145"/>
            <a:ext cx="8019692" cy="957088"/>
            <a:chOff x="2338076" y="2734684"/>
            <a:chExt cx="8538180" cy="853818"/>
          </a:xfrm>
        </p:grpSpPr>
        <p:pic>
          <p:nvPicPr>
            <p:cNvPr id="3" name="Billede 2">
              <a:extLst>
                <a:ext uri="{FF2B5EF4-FFF2-40B4-BE49-F238E27FC236}">
                  <a16:creationId xmlns:a16="http://schemas.microsoft.com/office/drawing/2014/main" id="{7601EFC9-01CA-CCFE-54C9-2F2A5A0DB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38076" y="2734684"/>
              <a:ext cx="8538180" cy="853818"/>
            </a:xfrm>
            <a:prstGeom prst="rect">
              <a:avLst/>
            </a:prstGeom>
          </p:spPr>
        </p:pic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B40ED1B2-61EA-820F-C083-62A0545472D0}"/>
                </a:ext>
              </a:extLst>
            </p:cNvPr>
            <p:cNvSpPr/>
            <p:nvPr/>
          </p:nvSpPr>
          <p:spPr>
            <a:xfrm>
              <a:off x="9067800" y="3085081"/>
              <a:ext cx="1341120" cy="324931"/>
            </a:xfrm>
            <a:prstGeom prst="ellipse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grpSp>
        <p:nvGrpSpPr>
          <p:cNvPr id="2" name="Gruppe 1">
            <a:extLst>
              <a:ext uri="{FF2B5EF4-FFF2-40B4-BE49-F238E27FC236}">
                <a16:creationId xmlns:a16="http://schemas.microsoft.com/office/drawing/2014/main" id="{4E6664B6-E656-6260-7616-17598F837526}"/>
              </a:ext>
            </a:extLst>
          </p:cNvPr>
          <p:cNvGrpSpPr/>
          <p:nvPr/>
        </p:nvGrpSpPr>
        <p:grpSpPr>
          <a:xfrm>
            <a:off x="1270000" y="4788563"/>
            <a:ext cx="10617200" cy="982129"/>
            <a:chOff x="426720" y="4649317"/>
            <a:chExt cx="10617200" cy="982129"/>
          </a:xfrm>
        </p:grpSpPr>
        <p:pic>
          <p:nvPicPr>
            <p:cNvPr id="7" name="Billede 6">
              <a:extLst>
                <a:ext uri="{FF2B5EF4-FFF2-40B4-BE49-F238E27FC236}">
                  <a16:creationId xmlns:a16="http://schemas.microsoft.com/office/drawing/2014/main" id="{7C7EC409-C41B-0F92-FFAA-83D0D1E00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720" y="4674357"/>
              <a:ext cx="10617200" cy="957089"/>
            </a:xfrm>
            <a:prstGeom prst="rect">
              <a:avLst/>
            </a:prstGeom>
          </p:spPr>
        </p:pic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29AAF6CD-AA7B-DFE7-62D8-F125E08FDE78}"/>
                </a:ext>
              </a:extLst>
            </p:cNvPr>
            <p:cNvSpPr/>
            <p:nvPr/>
          </p:nvSpPr>
          <p:spPr>
            <a:xfrm>
              <a:off x="9773920" y="4846320"/>
              <a:ext cx="1270000" cy="568960"/>
            </a:xfrm>
            <a:prstGeom prst="ellipse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95CEF893-7E9F-CC8B-AFBD-4E1CF93561C8}"/>
                </a:ext>
              </a:extLst>
            </p:cNvPr>
            <p:cNvSpPr/>
            <p:nvPr/>
          </p:nvSpPr>
          <p:spPr>
            <a:xfrm>
              <a:off x="426720" y="4649317"/>
              <a:ext cx="1666240" cy="440843"/>
            </a:xfrm>
            <a:prstGeom prst="ellipse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952392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3111</TotalTime>
  <Words>379</Words>
  <Application>Microsoft Office PowerPoint</Application>
  <PresentationFormat>Widescreen</PresentationFormat>
  <Paragraphs>106</Paragraphs>
  <Slides>8</Slides>
  <Notes>6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Office-tema</vt:lpstr>
      <vt:lpstr>EKSAMEN 2 semester DAL Spørgsmål kombination: 4 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Eksamen 2 semester</dc:title>
  <dc:creator>Monika Jensen</dc:creator>
  <cp:lastModifiedBy>Monika Jensen</cp:lastModifiedBy>
  <cp:revision>4</cp:revision>
  <dcterms:created xsi:type="dcterms:W3CDTF">2024-04-16T07:20:05Z</dcterms:created>
  <dcterms:modified xsi:type="dcterms:W3CDTF">2024-04-18T22:35:27Z</dcterms:modified>
</cp:coreProperties>
</file>

<file path=docProps/thumbnail.jpeg>
</file>